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38DE-6A01-42B7-9DAD-F37C1A6B24F5}" type="datetimeFigureOut">
              <a:rPr lang="hr-HR" smtClean="0"/>
              <a:t>3.12.2023.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374-A2CF-48F2-A128-5DDFD6579E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630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38DE-6A01-42B7-9DAD-F37C1A6B24F5}" type="datetimeFigureOut">
              <a:rPr lang="hr-HR" smtClean="0"/>
              <a:t>3.12.2023.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374-A2CF-48F2-A128-5DDFD6579E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758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38DE-6A01-42B7-9DAD-F37C1A6B24F5}" type="datetimeFigureOut">
              <a:rPr lang="hr-HR" smtClean="0"/>
              <a:t>3.12.2023.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374-A2CF-48F2-A128-5DDFD6579E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820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38DE-6A01-42B7-9DAD-F37C1A6B24F5}" type="datetimeFigureOut">
              <a:rPr lang="hr-HR" smtClean="0"/>
              <a:t>3.12.2023.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374-A2CF-48F2-A128-5DDFD6579E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392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38DE-6A01-42B7-9DAD-F37C1A6B24F5}" type="datetimeFigureOut">
              <a:rPr lang="hr-HR" smtClean="0"/>
              <a:t>3.12.2023.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374-A2CF-48F2-A128-5DDFD6579E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778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38DE-6A01-42B7-9DAD-F37C1A6B24F5}" type="datetimeFigureOut">
              <a:rPr lang="hr-HR" smtClean="0"/>
              <a:t>3.12.2023.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374-A2CF-48F2-A128-5DDFD6579E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303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38DE-6A01-42B7-9DAD-F37C1A6B24F5}" type="datetimeFigureOut">
              <a:rPr lang="hr-HR" smtClean="0"/>
              <a:t>3.12.2023.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374-A2CF-48F2-A128-5DDFD6579E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003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38DE-6A01-42B7-9DAD-F37C1A6B24F5}" type="datetimeFigureOut">
              <a:rPr lang="hr-HR" smtClean="0"/>
              <a:t>3.12.2023.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374-A2CF-48F2-A128-5DDFD6579E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5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38DE-6A01-42B7-9DAD-F37C1A6B24F5}" type="datetimeFigureOut">
              <a:rPr lang="hr-HR" smtClean="0"/>
              <a:t>3.12.2023.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374-A2CF-48F2-A128-5DDFD6579E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872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38DE-6A01-42B7-9DAD-F37C1A6B24F5}" type="datetimeFigureOut">
              <a:rPr lang="hr-HR" smtClean="0"/>
              <a:t>3.12.2023.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374-A2CF-48F2-A128-5DDFD6579E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851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38DE-6A01-42B7-9DAD-F37C1A6B24F5}" type="datetimeFigureOut">
              <a:rPr lang="hr-HR" smtClean="0"/>
              <a:t>3.12.2023.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6374-A2CF-48F2-A128-5DDFD6579E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270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638DE-6A01-42B7-9DAD-F37C1A6B24F5}" type="datetimeFigureOut">
              <a:rPr lang="hr-HR" smtClean="0"/>
              <a:t>3.12.2023.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16374-A2CF-48F2-A128-5DDFD6579E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495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hr-HR" dirty="0"/>
              <a:t>A STORY FROM…</a:t>
            </a:r>
            <a:br>
              <a:rPr lang="hr-HR" dirty="0"/>
            </a:br>
            <a:r>
              <a:rPr lang="hr-HR" sz="6600" dirty="0"/>
              <a:t>GERMANY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C:\Users\Korisnik\Desktop\1. razred\STORIES\The Queen Bee\germany-31017_960_720 – kopija (3).web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624736" cy="397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12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BROTHERS GRIMM</a:t>
            </a:r>
          </a:p>
        </p:txBody>
      </p:sp>
      <p:pic>
        <p:nvPicPr>
          <p:cNvPr id="4098" name="Picture 2" descr="C:\Users\Korisnik\Desktop\1. razred\STORIES\The Queen Bee\brothers-grimm-5233461_960_7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874" y="1600200"/>
            <a:ext cx="457625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0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STORIES</a:t>
            </a:r>
          </a:p>
        </p:txBody>
      </p:sp>
      <p:pic>
        <p:nvPicPr>
          <p:cNvPr id="5122" name="Picture 2" descr="C:\Users\Korisnik\Desktop\1. razred\STORIES\The Queen Bee\face-157398_960_7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7212"/>
            <a:ext cx="2633752" cy="312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orisnik\Desktop\1. razred\STORIES\The Queen Bee\hansel-5685067_960_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72208"/>
            <a:ext cx="3023716" cy="307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orisnik\Desktop\1. razred\STORIES\The Queen Bee\rotkappchen-877246_960_7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84784"/>
            <a:ext cx="22987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orisnik\Desktop\1. razred\STORIES\The Queen Bee\snow-white-913740_960_7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40" y="4077746"/>
            <a:ext cx="4583832" cy="262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31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hr-HR" sz="6600" dirty="0"/>
              <a:t>THE QUEEN BEE</a:t>
            </a:r>
          </a:p>
        </p:txBody>
      </p:sp>
      <p:pic>
        <p:nvPicPr>
          <p:cNvPr id="2050" name="Picture 2" descr="C:\Users\Korisnik\Desktop\1. razred\STORIES\The Queen Bee\bee-gcb8fdcd9d_128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874578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683568" y="4509120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A BEE</a:t>
            </a:r>
          </a:p>
        </p:txBody>
      </p:sp>
      <p:pic>
        <p:nvPicPr>
          <p:cNvPr id="2051" name="Picture 3" descr="C:\Users\Korisnik\Desktop\1. razred\STORIES\The Queen Bee\queen-bee-162026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9399"/>
            <a:ext cx="3178820" cy="372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orisnik\Desktop\1. razred\STORIES\The Queen Bee\bee-gcb8fdcd9d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44824"/>
            <a:ext cx="1214617" cy="11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Korisnik\Desktop\1. razred\STORIES\The Queen Bee\bee-gcb8fdcd9d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319" y="3136876"/>
            <a:ext cx="1214617" cy="11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orisnik\Desktop\1. razred\STORIES\The Queen Bee\bee-gcb8fdcd9d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4647180"/>
            <a:ext cx="1214617" cy="11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vni poveznik sa strelicom 5"/>
          <p:cNvCxnSpPr/>
          <p:nvPr/>
        </p:nvCxnSpPr>
        <p:spPr>
          <a:xfrm flipH="1" flipV="1">
            <a:off x="5148064" y="2636913"/>
            <a:ext cx="936104" cy="347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/>
          <p:cNvCxnSpPr/>
          <p:nvPr/>
        </p:nvCxnSpPr>
        <p:spPr>
          <a:xfrm flipH="1" flipV="1">
            <a:off x="5072420" y="3706702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sa strelicom 15"/>
          <p:cNvCxnSpPr/>
          <p:nvPr/>
        </p:nvCxnSpPr>
        <p:spPr>
          <a:xfrm flipH="1">
            <a:off x="5148064" y="4849963"/>
            <a:ext cx="1032130" cy="523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niOkvir 14"/>
          <p:cNvSpPr txBox="1"/>
          <p:nvPr/>
        </p:nvSpPr>
        <p:spPr>
          <a:xfrm>
            <a:off x="6008524" y="5661248"/>
            <a:ext cx="237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MOTHER</a:t>
            </a:r>
          </a:p>
        </p:txBody>
      </p:sp>
    </p:spTree>
    <p:extLst>
      <p:ext uri="{BB962C8B-B14F-4D97-AF65-F5344CB8AC3E}">
        <p14:creationId xmlns:p14="http://schemas.microsoft.com/office/powerpoint/2010/main" val="4289209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 descr="C:\Users\Korisnik\Desktop\1. razred\STORIES\The Queen Bee\honey-1958464_960_7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4032448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2987824" y="602128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    HONEY</a:t>
            </a:r>
          </a:p>
        </p:txBody>
      </p:sp>
    </p:spTree>
    <p:extLst>
      <p:ext uri="{BB962C8B-B14F-4D97-AF65-F5344CB8AC3E}">
        <p14:creationId xmlns:p14="http://schemas.microsoft.com/office/powerpoint/2010/main" val="3311955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B24AA8-E950-41FE-B169-4C6E676D6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BUMBLEBEE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D061062-AD43-415C-97A6-EB6709D6A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06" y="1600200"/>
            <a:ext cx="4527787" cy="4525963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943F1C9-BDC8-4089-A44F-88D7F10E2446}"/>
              </a:ext>
            </a:extLst>
          </p:cNvPr>
          <p:cNvSpPr txBox="1"/>
          <p:nvPr/>
        </p:nvSpPr>
        <p:spPr>
          <a:xfrm>
            <a:off x="440015" y="1916832"/>
            <a:ext cx="16561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 LOT OF </a:t>
            </a:r>
            <a:r>
              <a:rPr lang="hr-HR" dirty="0">
                <a:solidFill>
                  <a:srgbClr val="FF0000"/>
                </a:solidFill>
              </a:rPr>
              <a:t>BUZZZZZZZZZ</a:t>
            </a:r>
          </a:p>
          <a:p>
            <a:endParaRPr lang="hr-HR" dirty="0"/>
          </a:p>
          <a:p>
            <a:r>
              <a:rPr lang="hr-HR" dirty="0"/>
              <a:t>BUT</a:t>
            </a:r>
          </a:p>
          <a:p>
            <a:endParaRPr lang="hr-HR" dirty="0"/>
          </a:p>
          <a:p>
            <a:r>
              <a:rPr lang="hr-HR" dirty="0">
                <a:solidFill>
                  <a:srgbClr val="FF0000"/>
                </a:solidFill>
              </a:rPr>
              <a:t>NO HONEY</a:t>
            </a:r>
          </a:p>
          <a:p>
            <a:endParaRPr lang="hr-HR" dirty="0"/>
          </a:p>
          <a:p>
            <a:r>
              <a:rPr lang="hr-HR" dirty="0"/>
              <a:t>ILI…</a:t>
            </a:r>
          </a:p>
          <a:p>
            <a:endParaRPr lang="hr-HR" dirty="0"/>
          </a:p>
          <a:p>
            <a:r>
              <a:rPr lang="hr-HR" dirty="0"/>
              <a:t>PUNO ZUJI, MALO MEDA DAJE.</a:t>
            </a:r>
          </a:p>
        </p:txBody>
      </p:sp>
    </p:spTree>
    <p:extLst>
      <p:ext uri="{BB962C8B-B14F-4D97-AF65-F5344CB8AC3E}">
        <p14:creationId xmlns:p14="http://schemas.microsoft.com/office/powerpoint/2010/main" val="29223131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32</Words>
  <Application>Microsoft Office PowerPoint</Application>
  <PresentationFormat>Prikaz na zaslonu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sustava Office</vt:lpstr>
      <vt:lpstr>A STORY FROM… GERMANY</vt:lpstr>
      <vt:lpstr>BROTHERS GRIMM</vt:lpstr>
      <vt:lpstr>STORIES</vt:lpstr>
      <vt:lpstr>THE QUEEN BEE</vt:lpstr>
      <vt:lpstr>PowerPoint prezentacija</vt:lpstr>
      <vt:lpstr>BUMBLEBEE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STORY FROM… GERMANY</dc:title>
  <dc:creator>Korisnik</dc:creator>
  <cp:lastModifiedBy>Marijana Mikulandra</cp:lastModifiedBy>
  <cp:revision>6</cp:revision>
  <dcterms:created xsi:type="dcterms:W3CDTF">2021-10-17T20:44:28Z</dcterms:created>
  <dcterms:modified xsi:type="dcterms:W3CDTF">2023-12-03T18:27:36Z</dcterms:modified>
</cp:coreProperties>
</file>