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75037-C6FC-4E7F-8080-5CC07127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C27D42-30AE-4278-9BB5-EE1D60FE7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8C2F31-2E9B-42C3-90DE-B905B2DB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80FB6E-926E-4229-9B0F-7F34AF41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A0BF98-7904-4E32-A73C-16E949D1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5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24420-68BB-4CD9-89DF-60EE05FA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ED3EFA-3962-471B-9BAF-4A771A1DC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875E46-0A6C-4A28-A086-FC8857D9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E4E8CA-05D3-43E3-B85C-27789268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2656C9-AC0A-49BC-B213-D93275D8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5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3221CAB-B780-468E-BF5E-13081C4B4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27C49C-2321-4987-BB38-2AACB644E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8D5B0B-DB0D-47A7-817D-CD62F8E7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1420E5-4072-444A-AF70-DF690A57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FEF1C6-AD83-46BF-8D6D-59CDA6C8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3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C2FDD-B14B-4BBF-8766-7AFB5680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B4366-B3DA-42E5-BDA7-5D5A7B805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C3FA6F-0A02-4362-9D07-E0004985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555C53-0AE4-4787-B66B-37F05643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7D4351-F87F-4EC4-90BB-CEF0A83A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64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0FC267-D2DD-402B-8737-14B9C53E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582528-B604-4B4A-BF64-EF1C4B4A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EC01C6-D291-4115-B111-442A7FC4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1A62AA-3ED8-4525-A2DB-FB88839D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DC8135-83D2-4980-92FD-B7602176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33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ECEC3-BF09-4E89-AC64-1CD1E549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B04F9-F021-4E21-8639-3CBE334B0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49FA5F5-C04B-4450-9C11-3ABEFF35C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255AB3-EA82-491A-BC2A-8459721F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108ABF-ECBA-4396-B3A4-26BD1AB6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1E3D5F-84C2-4BD5-A2D5-22F25027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9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F678E8-B3F7-4D88-91D7-29EDFBC6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905BC8-87C4-4C8A-8472-C73A214D1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ED2A05-180B-4E34-8529-F2D15CFE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0D326BD-CA58-4886-97E9-0A2700240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E83004A-3C16-44C5-B647-14B9C684A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696CF04-74C0-481D-9270-6EB90E9C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999AB35-8798-46EC-8A8B-ED69D33E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369D26C-6B13-4F6C-A592-B6D5F8C2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1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9B2EB0-3499-4446-833D-A7629022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DD03876-657F-4758-90D3-018D7B9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BFFEBE2-BB99-4BBB-A28E-BB32D1C9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B2D3068-A537-4217-B95E-87EE4E77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45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A47120A-2B64-4B81-AD01-FECD6C4B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2BDD209-9EDB-41BD-9AED-80B9BA59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6C6712-C914-4458-8727-43E2D1D0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60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17931-8519-4FD5-999C-0F52BD73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89AA67-B25B-4653-9219-E0A18E6B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4D160E-4B75-4E1C-BC3C-A5F8F769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32FE84-A5D0-4CFD-8CD3-66E8F9B6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3CA7FE4-BA30-48FE-9867-D73BA9C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0EA413B-6FC1-457E-BCDE-E4CBEF48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10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519A3F-03BB-459E-B91A-D4F192C4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7039E1-B7C8-4C3A-B1A7-5E1EFFEB3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ACC4A3-0460-4BAE-B194-15863E1E4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3D4174-6D3F-471F-B7B7-87BEF408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27BB87-45DA-44D2-AA96-9596EFD2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59D7B22-DF4F-4431-B798-9499DAA3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02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D08EE88-EA18-43AF-80EB-48D59F94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133363-920D-4863-9B06-187F9DAB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DCD88B-FE04-4062-BF40-56BD05D0D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FBB3-6248-4D27-BF5D-A446C775FA50}" type="datetimeFigureOut">
              <a:rPr lang="hr-HR" smtClean="0"/>
              <a:t>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8A82D8-3677-4C34-874B-A47A47FF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2BF075-8296-4499-AA95-B6BA690B4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A13E-E98E-4B21-83D3-D669ED0E31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92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assroom-school-desks-screen-191001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cato-journal/fall-2021/schoolhouse-burning-public-education-assault-american-democrac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igaweb.net/2021/04/su-zoom-vedersi-in-una-scena-virtual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achew.deviantart.com/art/music-classroom-concept-art-3607467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grapher.com/2016/12/changi-staff-cantee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21811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linmatters.org/2014/11/franklin-high-schools-senior-class-mu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0745&amp;picture=in-art-clas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blog.org/2017/03/31/demain-une-science-citoyenn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C0E2E-EEC6-441D-B73C-C0D1728F2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NELLA MIA SCUOLA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CEAFC9-536F-46D8-9EA4-25AD32BA9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6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6A6E3-2BF3-4560-A49C-79098446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E91798E-1383-4BB5-AE51-6FCA2F382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1967706"/>
            <a:ext cx="6096000" cy="4067175"/>
          </a:xfrm>
        </p:spPr>
      </p:pic>
    </p:spTree>
    <p:extLst>
      <p:ext uri="{BB962C8B-B14F-4D97-AF65-F5344CB8AC3E}">
        <p14:creationId xmlns:p14="http://schemas.microsoft.com/office/powerpoint/2010/main" val="336777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CACC6-0F90-43DD-8FB0-C78CFAE8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1C9836D-3AAA-43FC-9A2A-E4A2EC613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6720" y="1825625"/>
            <a:ext cx="7718559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4A49196-1B1B-494C-9164-3AEC022912ED}"/>
              </a:ext>
            </a:extLst>
          </p:cNvPr>
          <p:cNvSpPr txBox="1"/>
          <p:nvPr/>
        </p:nvSpPr>
        <p:spPr>
          <a:xfrm>
            <a:off x="2236720" y="6176963"/>
            <a:ext cx="7718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cato.org/cato-journal/fall-2021/schoolhouse-burning-public-education-assault-american-democracy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33573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7A580D-B630-4E88-BD87-F0DC62D4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9FE133F-FD6B-4161-9C16-D5D88D9B5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9739" y="1825625"/>
            <a:ext cx="7732522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0573196-0E1D-4715-B027-3FF8A00C5238}"/>
              </a:ext>
            </a:extLst>
          </p:cNvPr>
          <p:cNvSpPr txBox="1"/>
          <p:nvPr/>
        </p:nvSpPr>
        <p:spPr>
          <a:xfrm>
            <a:off x="2229739" y="6176963"/>
            <a:ext cx="7732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navigaweb.net/2021/04/su-zoom-vedersi-in-una-scena-virtuale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95812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23188F-B654-40D9-BC27-393550D6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713A35C-EB9C-4574-AEC7-C8121759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4882" y="1825625"/>
            <a:ext cx="6062235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388A3D9-5AAF-44DA-B1B1-E6F58D660ED6}"/>
              </a:ext>
            </a:extLst>
          </p:cNvPr>
          <p:cNvSpPr txBox="1"/>
          <p:nvPr/>
        </p:nvSpPr>
        <p:spPr>
          <a:xfrm>
            <a:off x="3064882" y="6176963"/>
            <a:ext cx="6062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anachew.deviantart.com/art/music-classroom-concept-art-360746701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166324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78228-EEA3-412C-8C0F-A59AF17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F043F5C-1D70-4B88-9B3B-ECD339CD9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4C21C5C-0125-41C3-BBC3-AE1AE79A9C1F}"/>
              </a:ext>
            </a:extLst>
          </p:cNvPr>
          <p:cNvSpPr txBox="1"/>
          <p:nvPr/>
        </p:nvSpPr>
        <p:spPr>
          <a:xfrm>
            <a:off x="2228144" y="6176963"/>
            <a:ext cx="7735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foodgrapher.com/2016/12/changi-staff-canteen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86658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041C7-6E8F-4953-8C33-6C52A3C1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F2DB7A-2DB1-4B90-A782-54142F6C9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961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67600-877E-4CF5-9898-13E8FD16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1EC37E6-2794-4F46-9DAB-51122F4E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9620" y="1825625"/>
            <a:ext cx="6512760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A113067-5848-4EA4-8D1C-8117451C4EBB}"/>
              </a:ext>
            </a:extLst>
          </p:cNvPr>
          <p:cNvSpPr txBox="1"/>
          <p:nvPr/>
        </p:nvSpPr>
        <p:spPr>
          <a:xfrm>
            <a:off x="2839620" y="6176963"/>
            <a:ext cx="6512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franklinmatters.org/2014/11/franklin-high-schools-senior-class-must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40368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C9F3D-E028-432C-A569-A1C59088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E806ED01-990C-4085-A66B-D43EE3078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3881" y="1825625"/>
            <a:ext cx="4804237" cy="4351338"/>
          </a:xfrm>
        </p:spPr>
      </p:pic>
    </p:spTree>
    <p:extLst>
      <p:ext uri="{BB962C8B-B14F-4D97-AF65-F5344CB8AC3E}">
        <p14:creationId xmlns:p14="http://schemas.microsoft.com/office/powerpoint/2010/main" val="74832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6BC7C-115E-4B33-865D-F42972F3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316EE9F-B0B4-4031-A28A-4CFC46D9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D4E3BFA-A589-4706-8F46-9C3A83EEC5AA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framablog.org/2017/03/31/demain-une-science-citoyenne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793204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57</Words>
  <Application>Microsoft Office PowerPoint</Application>
  <PresentationFormat>Široki zaslon</PresentationFormat>
  <Paragraphs>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NELLA MIA SCUOLA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NELLA MIA SCUOLA</dc:title>
  <dc:creator>Marijana Mikulandra</dc:creator>
  <cp:lastModifiedBy>Marijana Mikulandra</cp:lastModifiedBy>
  <cp:revision>2</cp:revision>
  <dcterms:created xsi:type="dcterms:W3CDTF">2024-01-09T14:33:01Z</dcterms:created>
  <dcterms:modified xsi:type="dcterms:W3CDTF">2024-01-09T18:07:09Z</dcterms:modified>
</cp:coreProperties>
</file>