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1A4"/>
    <a:srgbClr val="366797"/>
    <a:srgbClr val="FF0066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88420" autoAdjust="0"/>
  </p:normalViewPr>
  <p:slideViewPr>
    <p:cSldViewPr snapToGrid="0" showGuides="1">
      <p:cViewPr varScale="1">
        <p:scale>
          <a:sx n="76" d="100"/>
          <a:sy n="76" d="100"/>
        </p:scale>
        <p:origin x="41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-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B3D8-AC12-4E73-A75E-E52A26B474A4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71F05-0490-482D-B1B7-C662037F3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46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</a:t>
            </a:r>
            <a:r>
              <a:rPr lang="en-GB" baseline="0" dirty="0"/>
              <a:t> once to reveal a circle</a:t>
            </a:r>
          </a:p>
          <a:p>
            <a:r>
              <a:rPr lang="en-GB" baseline="0" dirty="0"/>
              <a:t>Click again to reveal a cross</a:t>
            </a:r>
          </a:p>
          <a:p>
            <a:r>
              <a:rPr lang="en-GB" baseline="0" dirty="0"/>
              <a:t>Click once more to show the text again</a:t>
            </a:r>
          </a:p>
          <a:p>
            <a:r>
              <a:rPr lang="en-GB" baseline="0" dirty="0"/>
              <a:t>Click play again to reset the board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71F05-0490-482D-B1B7-C662037F3B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85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30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57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06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1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7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36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2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6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10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88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727B-82E2-492E-AFD2-1B3162300F4A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91012-D16D-4DB7-8065-EA1D1F0C3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00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y Again Button"/>
          <p:cNvSpPr/>
          <p:nvPr/>
        </p:nvSpPr>
        <p:spPr>
          <a:xfrm>
            <a:off x="10219334" y="6129000"/>
            <a:ext cx="1800000" cy="540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 AGAIN</a:t>
            </a:r>
          </a:p>
        </p:txBody>
      </p:sp>
      <p:sp>
        <p:nvSpPr>
          <p:cNvPr id="4" name="X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" name="X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X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X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X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X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X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X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X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32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5" name="O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1"/>
          <p:cNvSpPr/>
          <p:nvPr/>
        </p:nvSpPr>
        <p:spPr>
          <a:xfrm>
            <a:off x="285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9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2"/>
          <p:cNvSpPr/>
          <p:nvPr/>
        </p:nvSpPr>
        <p:spPr>
          <a:xfrm>
            <a:off x="501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3"/>
          <p:cNvSpPr/>
          <p:nvPr/>
        </p:nvSpPr>
        <p:spPr>
          <a:xfrm>
            <a:off x="7176000" y="18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4"/>
          <p:cNvSpPr/>
          <p:nvPr/>
        </p:nvSpPr>
        <p:spPr>
          <a:xfrm>
            <a:off x="285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5"/>
          <p:cNvSpPr/>
          <p:nvPr/>
        </p:nvSpPr>
        <p:spPr>
          <a:xfrm>
            <a:off x="501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8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8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6"/>
          <p:cNvSpPr/>
          <p:nvPr/>
        </p:nvSpPr>
        <p:spPr>
          <a:xfrm>
            <a:off x="7176000" y="234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8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8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7"/>
          <p:cNvSpPr/>
          <p:nvPr/>
        </p:nvSpPr>
        <p:spPr>
          <a:xfrm>
            <a:off x="285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8"/>
          <p:cNvSpPr/>
          <p:nvPr/>
        </p:nvSpPr>
        <p:spPr>
          <a:xfrm>
            <a:off x="501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9"/>
          <p:cNvSpPr/>
          <p:nvPr/>
        </p:nvSpPr>
        <p:spPr>
          <a:xfrm>
            <a:off x="7176000" y="4509000"/>
            <a:ext cx="2160000" cy="216000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rmAutofit/>
          </a:bodyPr>
          <a:lstStyle/>
          <a:p>
            <a:pPr algn="ctr"/>
            <a:r>
              <a:rPr lang="hr-H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8923" y="6453000"/>
            <a:ext cx="987779" cy="252000"/>
            <a:chOff x="128923" y="6453000"/>
            <a:chExt cx="987779" cy="252000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36" name="Rectangle 35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i="1" cap="none" spc="0" dirty="0">
                  <a:ln w="0"/>
                  <a:solidFill>
                    <a:srgbClr val="2B61A4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383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58</Words>
  <Application>Microsoft Office PowerPoint</Application>
  <PresentationFormat>Široki zaslon</PresentationFormat>
  <Paragraphs>34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tekhnologic</dc:creator>
  <cp:lastModifiedBy>Marija Gabrilo</cp:lastModifiedBy>
  <cp:revision>6</cp:revision>
  <dcterms:created xsi:type="dcterms:W3CDTF">2016-12-17T23:53:13Z</dcterms:created>
  <dcterms:modified xsi:type="dcterms:W3CDTF">2021-10-15T07:54:42Z</dcterms:modified>
</cp:coreProperties>
</file>